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oogle.com/imgres?imgurl=https%3A%2F%2Fcdn.geekwire.com%2Fwp-content%2Fuploads%2F2020%2F07%2FDashLane-630x420.jpg&amp;imgrefurl=https%3A%2F%2Fwww.geekwire.com%2F2020%2Famazon-unveils-smart-grocery-cart-new-effort-automate-physical-retail-checkout%2F&amp;tbnid=KgIzsruarMUP7M&amp;vet=12ahUKEwjGu87k4tbwAhVH4BoKHbU-BYIQMygEegUIARCvAQ..i&amp;docid=2IVj-qsqdaFk9M&amp;w=630&amp;h=420&amp;q=automated%20shopping%20cart&amp;client=firefox-b-d&amp;ved=2ahUKEwjGu87k4tbwAhVH4BoKHbU-BYIQMygEegUIARCvAQ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31894" y="-1370601"/>
            <a:ext cx="9699812" cy="3670052"/>
          </a:xfrm>
        </p:spPr>
        <p:txBody>
          <a:bodyPr>
            <a:noAutofit/>
          </a:bodyPr>
          <a:lstStyle/>
          <a:p>
            <a:r>
              <a:rPr lang="fr-FR" sz="9600" dirty="0" smtClean="0"/>
              <a:t>AUTOCART2021™</a:t>
            </a:r>
            <a:endParaRPr lang="es-ES" sz="9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433980" y="2205322"/>
            <a:ext cx="7197726" cy="1405467"/>
          </a:xfrm>
        </p:spPr>
        <p:txBody>
          <a:bodyPr/>
          <a:lstStyle/>
          <a:p>
            <a:r>
              <a:rPr lang="fr-FR" dirty="0" smtClean="0"/>
              <a:t>Guillaume capitan / final pitch 2021</a:t>
            </a:r>
            <a:endParaRPr lang="es-ES" dirty="0">
              <a:hlinkClick r:id="rId2"/>
            </a:endParaRPr>
          </a:p>
          <a:p>
            <a:endParaRPr lang="es-E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94" y="2675965"/>
            <a:ext cx="5108576" cy="340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7"/>
          <a:stretch/>
        </p:blipFill>
        <p:spPr>
          <a:xfrm>
            <a:off x="7009038" y="2863359"/>
            <a:ext cx="4622668" cy="3012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1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1841" y="508000"/>
            <a:ext cx="10664826" cy="1889760"/>
          </a:xfrm>
        </p:spPr>
        <p:txBody>
          <a:bodyPr>
            <a:normAutofit/>
          </a:bodyPr>
          <a:lstStyle/>
          <a:p>
            <a:pPr algn="ctr"/>
            <a:r>
              <a:rPr lang="fr-FR" sz="4800" dirty="0" smtClean="0"/>
              <a:t>THANKS </a:t>
            </a:r>
            <a:r>
              <a:rPr lang="fr-FR" sz="4800" dirty="0" err="1" smtClean="0"/>
              <a:t>everyone</a:t>
            </a:r>
            <a:r>
              <a:rPr lang="fr-FR" sz="4800" dirty="0" smtClean="0"/>
              <a:t> for </a:t>
            </a:r>
            <a:r>
              <a:rPr lang="fr-FR" sz="4800" dirty="0" err="1" smtClean="0"/>
              <a:t>your</a:t>
            </a:r>
            <a:r>
              <a:rPr lang="fr-FR" sz="4800" dirty="0" smtClean="0"/>
              <a:t> attention,</a:t>
            </a:r>
            <a:br>
              <a:rPr lang="fr-FR" sz="4800" dirty="0" smtClean="0"/>
            </a:br>
            <a:r>
              <a:rPr lang="fr-FR" sz="4800" dirty="0" smtClean="0"/>
              <a:t>have a </a:t>
            </a:r>
            <a:r>
              <a:rPr lang="fr-FR" sz="4800" dirty="0" err="1" smtClean="0"/>
              <a:t>great</a:t>
            </a:r>
            <a:r>
              <a:rPr lang="fr-FR" sz="4800" dirty="0" smtClean="0"/>
              <a:t> </a:t>
            </a:r>
            <a:r>
              <a:rPr lang="fr-FR" sz="4800" dirty="0" err="1" smtClean="0"/>
              <a:t>day</a:t>
            </a:r>
            <a:r>
              <a:rPr lang="fr-FR" sz="4800" dirty="0" smtClean="0"/>
              <a:t> </a:t>
            </a:r>
            <a:r>
              <a:rPr lang="fr-FR" sz="4800" dirty="0" smtClean="0">
                <a:sym typeface="Wingdings" panose="05000000000000000000" pitchFamily="2" charset="2"/>
              </a:rPr>
              <a:t></a:t>
            </a:r>
            <a:endParaRPr lang="es-ES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83081" y="2397760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/>
              <a:t>Have I </a:t>
            </a:r>
            <a:r>
              <a:rPr lang="fr-FR" sz="4400" dirty="0" err="1" smtClean="0"/>
              <a:t>answered</a:t>
            </a:r>
            <a:r>
              <a:rPr lang="fr-FR" sz="4400" dirty="0" smtClean="0"/>
              <a:t> all </a:t>
            </a:r>
            <a:r>
              <a:rPr lang="fr-FR" sz="4400" dirty="0" err="1" smtClean="0"/>
              <a:t>your</a:t>
            </a:r>
            <a:r>
              <a:rPr lang="fr-FR" sz="4400" dirty="0" smtClean="0"/>
              <a:t> questions ? 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2720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r="17154"/>
          <a:stretch/>
        </p:blipFill>
        <p:spPr>
          <a:xfrm>
            <a:off x="375920" y="4135503"/>
            <a:ext cx="3149600" cy="23238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 </a:t>
            </a:r>
            <a:r>
              <a:rPr lang="en-US" dirty="0" smtClean="0"/>
              <a:t>inclusivity</a:t>
            </a:r>
            <a:r>
              <a:rPr lang="fr-FR" dirty="0" smtClean="0"/>
              <a:t> challenge, a </a:t>
            </a:r>
            <a:r>
              <a:rPr lang="fr-FR" dirty="0" err="1" smtClean="0"/>
              <a:t>tech</a:t>
            </a:r>
            <a:r>
              <a:rPr lang="fr-FR" dirty="0" smtClean="0"/>
              <a:t> </a:t>
            </a:r>
            <a:r>
              <a:rPr lang="fr-FR" dirty="0" err="1" smtClean="0"/>
              <a:t>dare</a:t>
            </a:r>
            <a:r>
              <a:rPr lang="fr-FR" dirty="0" smtClean="0"/>
              <a:t> </a:t>
            </a:r>
            <a:endParaRPr lang="es-E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" y="2065867"/>
            <a:ext cx="3778624" cy="188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7"/>
          <a:stretch/>
        </p:blipFill>
        <p:spPr>
          <a:xfrm>
            <a:off x="2859995" y="2859244"/>
            <a:ext cx="2512984" cy="344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6" b="5530"/>
          <a:stretch/>
        </p:blipFill>
        <p:spPr>
          <a:xfrm>
            <a:off x="8985345" y="392463"/>
            <a:ext cx="1831881" cy="8706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25" y="1770189"/>
            <a:ext cx="5159954" cy="441462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540" y="980204"/>
            <a:ext cx="1482352" cy="1482352"/>
          </a:xfrm>
          <a:prstGeom prst="rect">
            <a:avLst/>
          </a:prstGeom>
        </p:spPr>
      </p:pic>
      <p:sp>
        <p:nvSpPr>
          <p:cNvPr id="11" name="Flèche courbée vers le bas 10"/>
          <p:cNvSpPr/>
          <p:nvPr/>
        </p:nvSpPr>
        <p:spPr>
          <a:xfrm>
            <a:off x="4684947" y="2855852"/>
            <a:ext cx="2783541" cy="15464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èche courbée vers le bas 11"/>
          <p:cNvSpPr/>
          <p:nvPr/>
        </p:nvSpPr>
        <p:spPr>
          <a:xfrm rot="10800000">
            <a:off x="4837347" y="3008252"/>
            <a:ext cx="2783541" cy="15464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age-old</a:t>
            </a:r>
            <a:r>
              <a:rPr lang="fr-FR" dirty="0" smtClean="0"/>
              <a:t> tradition vs </a:t>
            </a:r>
            <a:r>
              <a:rPr lang="fr-FR" dirty="0" err="1" smtClean="0"/>
              <a:t>modernity</a:t>
            </a:r>
            <a:r>
              <a:rPr lang="fr-FR" dirty="0" smtClean="0"/>
              <a:t> </a:t>
            </a:r>
            <a:r>
              <a:rPr lang="fr-FR" dirty="0" err="1" smtClean="0"/>
              <a:t>dilemma</a:t>
            </a:r>
            <a:r>
              <a:rPr lang="fr-FR" dirty="0" smtClean="0"/>
              <a:t> </a:t>
            </a:r>
            <a:endParaRPr lang="es-E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help </a:t>
            </a:r>
            <a:r>
              <a:rPr lang="fr-FR" dirty="0" err="1" smtClean="0"/>
              <a:t>them</a:t>
            </a:r>
            <a:r>
              <a:rPr lang="fr-FR" dirty="0" smtClean="0"/>
              <a:t>,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lives</a:t>
            </a:r>
            <a:r>
              <a:rPr lang="fr-FR" dirty="0" smtClean="0"/>
              <a:t> </a:t>
            </a:r>
            <a:r>
              <a:rPr lang="fr-FR" dirty="0" err="1" smtClean="0"/>
              <a:t>easier</a:t>
            </a:r>
            <a:endParaRPr lang="fr-FR" dirty="0" smtClean="0"/>
          </a:p>
          <a:p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feel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are </a:t>
            </a:r>
            <a:r>
              <a:rPr lang="fr-FR" dirty="0" err="1" smtClean="0"/>
              <a:t>replacing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,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help to </a:t>
            </a:r>
            <a:r>
              <a:rPr lang="fr-FR" dirty="0" err="1" smtClean="0"/>
              <a:t>win</a:t>
            </a:r>
            <a:r>
              <a:rPr lang="fr-FR" dirty="0" smtClean="0"/>
              <a:t> back </a:t>
            </a:r>
            <a:r>
              <a:rPr lang="fr-FR" dirty="0" err="1" smtClean="0"/>
              <a:t>autonomy</a:t>
            </a:r>
            <a:endParaRPr lang="fr-FR" dirty="0" smtClean="0"/>
          </a:p>
          <a:p>
            <a:r>
              <a:rPr lang="fr-FR" dirty="0" err="1" smtClean="0"/>
              <a:t>It’s</a:t>
            </a:r>
            <a:r>
              <a:rPr lang="fr-FR" dirty="0" smtClean="0"/>
              <a:t> hard to help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they’re</a:t>
            </a:r>
            <a:r>
              <a:rPr lang="fr-FR" dirty="0" smtClean="0"/>
              <a:t> </a:t>
            </a:r>
            <a:r>
              <a:rPr lang="fr-FR" dirty="0" err="1" smtClean="0"/>
              <a:t>cut</a:t>
            </a:r>
            <a:r>
              <a:rPr lang="fr-FR" dirty="0" smtClean="0"/>
              <a:t> off </a:t>
            </a:r>
            <a:r>
              <a:rPr lang="fr-FR" dirty="0" err="1" smtClean="0"/>
              <a:t>technology</a:t>
            </a:r>
            <a:endParaRPr lang="fr-FR" dirty="0" smtClean="0"/>
          </a:p>
          <a:p>
            <a:endParaRPr lang="fr-FR" dirty="0"/>
          </a:p>
          <a:p>
            <a:r>
              <a:rPr lang="fr-FR" sz="3200" dirty="0" smtClean="0"/>
              <a:t>It DOES </a:t>
            </a:r>
            <a:r>
              <a:rPr lang="fr-FR" sz="3200" dirty="0" err="1" smtClean="0"/>
              <a:t>seem</a:t>
            </a:r>
            <a:r>
              <a:rPr lang="fr-FR" sz="3200" dirty="0" smtClean="0"/>
              <a:t> </a:t>
            </a:r>
            <a:r>
              <a:rPr lang="fr-FR" sz="3200" dirty="0" err="1" smtClean="0"/>
              <a:t>like</a:t>
            </a:r>
            <a:r>
              <a:rPr lang="fr-FR" sz="3200" dirty="0" smtClean="0"/>
              <a:t> a </a:t>
            </a:r>
            <a:r>
              <a:rPr lang="fr-FR" sz="3200" dirty="0" err="1" smtClean="0"/>
              <a:t>dead</a:t>
            </a:r>
            <a:r>
              <a:rPr lang="fr-FR" sz="3200" dirty="0" smtClean="0"/>
              <a:t> end…</a:t>
            </a:r>
            <a:endParaRPr lang="fr-FR" sz="3200" dirty="0"/>
          </a:p>
          <a:p>
            <a:pPr lvl="6"/>
            <a:r>
              <a:rPr lang="fr-FR" sz="2600" dirty="0" smtClean="0"/>
              <a:t>…but IS IT ?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2" y="1635569"/>
            <a:ext cx="3291818" cy="21945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41" y="3971108"/>
            <a:ext cx="3419567" cy="25646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 rot="1010947">
            <a:off x="5852160" y="5560301"/>
            <a:ext cx="14630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Hey, </a:t>
            </a:r>
            <a:r>
              <a:rPr lang="fr-FR" sz="900" dirty="0" err="1" smtClean="0"/>
              <a:t>Vsauce</a:t>
            </a:r>
            <a:r>
              <a:rPr lang="fr-FR" sz="900" dirty="0" smtClean="0"/>
              <a:t>, Michael </a:t>
            </a:r>
            <a:r>
              <a:rPr lang="fr-FR" sz="900" dirty="0" err="1" smtClean="0"/>
              <a:t>here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8037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6796" y="174171"/>
            <a:ext cx="10131425" cy="1456267"/>
          </a:xfrm>
        </p:spPr>
        <p:txBody>
          <a:bodyPr>
            <a:normAutofit/>
          </a:bodyPr>
          <a:lstStyle/>
          <a:p>
            <a:r>
              <a:rPr lang="fr-FR" sz="4400" dirty="0" smtClean="0"/>
              <a:t>A </a:t>
            </a:r>
            <a:r>
              <a:rPr lang="fr-FR" sz="4400" dirty="0" err="1" smtClean="0"/>
              <a:t>little</a:t>
            </a:r>
            <a:r>
              <a:rPr lang="fr-FR" sz="4400" dirty="0" smtClean="0"/>
              <a:t> teaser to the autocart2021…</a:t>
            </a:r>
            <a:endParaRPr lang="es-ES" sz="44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5" y="1630438"/>
            <a:ext cx="8420812" cy="4544931"/>
          </a:xfrm>
        </p:spPr>
      </p:pic>
      <p:sp>
        <p:nvSpPr>
          <p:cNvPr id="5" name="ZoneTexte 4"/>
          <p:cNvSpPr txBox="1"/>
          <p:nvPr/>
        </p:nvSpPr>
        <p:spPr>
          <a:xfrm rot="746480">
            <a:off x="9440091" y="2403565"/>
            <a:ext cx="284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9/10 </a:t>
            </a:r>
            <a:r>
              <a:rPr lang="fr-FR" dirty="0" err="1" smtClean="0"/>
              <a:t>Grandmas</a:t>
            </a:r>
            <a:r>
              <a:rPr lang="fr-FR" dirty="0" smtClean="0"/>
              <a:t> </a:t>
            </a:r>
            <a:r>
              <a:rPr lang="fr-FR" dirty="0" err="1" smtClean="0"/>
              <a:t>recommend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shopping </a:t>
            </a:r>
            <a:r>
              <a:rPr lang="fr-FR" dirty="0" err="1" smtClean="0"/>
              <a:t>cart</a:t>
            </a:r>
            <a:endParaRPr lang="es-ES" dirty="0"/>
          </a:p>
        </p:txBody>
      </p:sp>
      <p:sp>
        <p:nvSpPr>
          <p:cNvPr id="6" name="ZoneTexte 5"/>
          <p:cNvSpPr txBox="1"/>
          <p:nvPr/>
        </p:nvSpPr>
        <p:spPr>
          <a:xfrm rot="21311429">
            <a:off x="9583830" y="4111250"/>
            <a:ext cx="2204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5 Stars – </a:t>
            </a:r>
            <a:r>
              <a:rPr lang="fr-FR" sz="2000" dirty="0" err="1" smtClean="0"/>
              <a:t>Gramps</a:t>
            </a:r>
            <a:r>
              <a:rPr lang="fr-FR" sz="2000" dirty="0" smtClean="0"/>
              <a:t> </a:t>
            </a:r>
            <a:r>
              <a:rPr lang="fr-FR" sz="1600" dirty="0" smtClean="0"/>
              <a:t>: </a:t>
            </a:r>
          </a:p>
          <a:p>
            <a:r>
              <a:rPr lang="fr-FR" sz="1600" dirty="0" err="1" smtClean="0"/>
              <a:t>I’ve</a:t>
            </a:r>
            <a:r>
              <a:rPr lang="fr-FR" sz="1600" dirty="0" smtClean="0"/>
              <a:t> </a:t>
            </a:r>
            <a:r>
              <a:rPr lang="fr-FR" sz="1600" dirty="0" err="1" smtClean="0"/>
              <a:t>never</a:t>
            </a:r>
            <a:r>
              <a:rPr lang="fr-FR" sz="1600" dirty="0" smtClean="0"/>
              <a:t> </a:t>
            </a:r>
            <a:r>
              <a:rPr lang="fr-FR" sz="1600" dirty="0" err="1" smtClean="0"/>
              <a:t>felt</a:t>
            </a:r>
            <a:r>
              <a:rPr lang="fr-FR" sz="1600" dirty="0" smtClean="0"/>
              <a:t> a shopping </a:t>
            </a:r>
            <a:r>
              <a:rPr lang="fr-FR" sz="1600" dirty="0" err="1" smtClean="0"/>
              <a:t>experience</a:t>
            </a:r>
            <a:r>
              <a:rPr lang="fr-FR" sz="1600" dirty="0" smtClean="0"/>
              <a:t> </a:t>
            </a:r>
            <a:r>
              <a:rPr lang="fr-FR" sz="1600" dirty="0" err="1" smtClean="0"/>
              <a:t>this</a:t>
            </a:r>
            <a:r>
              <a:rPr lang="fr-FR" sz="1600" dirty="0" smtClean="0"/>
              <a:t> good </a:t>
            </a:r>
            <a:r>
              <a:rPr lang="fr-FR" sz="1600" dirty="0" err="1" smtClean="0"/>
              <a:t>before</a:t>
            </a:r>
            <a:r>
              <a:rPr lang="fr-FR" sz="1600" dirty="0" smtClean="0"/>
              <a:t> !</a:t>
            </a:r>
          </a:p>
          <a:p>
            <a:r>
              <a:rPr lang="fr-FR" sz="1600" dirty="0" smtClean="0"/>
              <a:t>100% </a:t>
            </a:r>
            <a:r>
              <a:rPr lang="fr-FR" sz="1600" dirty="0" err="1" smtClean="0"/>
              <a:t>Would</a:t>
            </a:r>
            <a:r>
              <a:rPr lang="fr-FR" sz="1600" dirty="0" smtClean="0"/>
              <a:t> drift </a:t>
            </a:r>
            <a:r>
              <a:rPr lang="fr-FR" sz="1600" dirty="0" err="1" smtClean="0"/>
              <a:t>again</a:t>
            </a:r>
            <a:endParaRPr lang="es-ES" sz="1600" dirty="0"/>
          </a:p>
        </p:txBody>
      </p:sp>
      <p:sp>
        <p:nvSpPr>
          <p:cNvPr id="7" name="Étoile à 5 branches 6"/>
          <p:cNvSpPr/>
          <p:nvPr/>
        </p:nvSpPr>
        <p:spPr>
          <a:xfrm>
            <a:off x="9403904" y="3532910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Étoile à 5 branches 7"/>
          <p:cNvSpPr/>
          <p:nvPr/>
        </p:nvSpPr>
        <p:spPr>
          <a:xfrm>
            <a:off x="9721769" y="3659185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Étoile à 5 branches 8"/>
          <p:cNvSpPr/>
          <p:nvPr/>
        </p:nvSpPr>
        <p:spPr>
          <a:xfrm>
            <a:off x="10061402" y="3545970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Étoile à 5 branches 9"/>
          <p:cNvSpPr/>
          <p:nvPr/>
        </p:nvSpPr>
        <p:spPr>
          <a:xfrm>
            <a:off x="10392326" y="3650474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Étoile à 5 branches 10"/>
          <p:cNvSpPr/>
          <p:nvPr/>
        </p:nvSpPr>
        <p:spPr>
          <a:xfrm>
            <a:off x="10749379" y="3528554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Émoticône 11"/>
          <p:cNvSpPr/>
          <p:nvPr/>
        </p:nvSpPr>
        <p:spPr>
          <a:xfrm>
            <a:off x="10749379" y="1454331"/>
            <a:ext cx="841730" cy="836023"/>
          </a:xfrm>
          <a:prstGeom prst="smileyFac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Étoile à 4 branches 12"/>
          <p:cNvSpPr/>
          <p:nvPr/>
        </p:nvSpPr>
        <p:spPr>
          <a:xfrm>
            <a:off x="2743200" y="3963982"/>
            <a:ext cx="1341120" cy="1499583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Étoile à 4 branches 13"/>
          <p:cNvSpPr/>
          <p:nvPr/>
        </p:nvSpPr>
        <p:spPr>
          <a:xfrm>
            <a:off x="6152605" y="2726730"/>
            <a:ext cx="1341120" cy="1499583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39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20" y="2067138"/>
            <a:ext cx="2571820" cy="14445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8010" y="609600"/>
            <a:ext cx="11251475" cy="1456267"/>
          </a:xfrm>
        </p:spPr>
        <p:txBody>
          <a:bodyPr>
            <a:normAutofit fontScale="90000"/>
          </a:bodyPr>
          <a:lstStyle/>
          <a:p>
            <a:r>
              <a:rPr lang="fr-FR" sz="4900" dirty="0" err="1" smtClean="0"/>
              <a:t>various</a:t>
            </a:r>
            <a:r>
              <a:rPr lang="fr-FR" sz="4900" dirty="0" smtClean="0"/>
              <a:t> solutions </a:t>
            </a:r>
            <a:r>
              <a:rPr lang="fr-FR" sz="4900" dirty="0" err="1" smtClean="0"/>
              <a:t>that</a:t>
            </a:r>
            <a:r>
              <a:rPr lang="fr-FR" sz="4900" dirty="0" smtClean="0"/>
              <a:t> </a:t>
            </a:r>
            <a:r>
              <a:rPr lang="fr-FR" sz="4900" dirty="0" err="1" smtClean="0">
                <a:solidFill>
                  <a:srgbClr val="FF0000"/>
                </a:solidFill>
              </a:rPr>
              <a:t>could</a:t>
            </a:r>
            <a:r>
              <a:rPr lang="fr-FR" sz="4900" dirty="0" smtClean="0"/>
              <a:t> </a:t>
            </a:r>
            <a:r>
              <a:rPr lang="fr-FR" sz="4900" dirty="0" err="1" smtClean="0"/>
              <a:t>also</a:t>
            </a:r>
            <a:r>
              <a:rPr lang="fr-FR" sz="4900" dirty="0" smtClean="0"/>
              <a:t> </a:t>
            </a:r>
            <a:r>
              <a:rPr lang="fr-FR" sz="4900" dirty="0" err="1" smtClean="0"/>
              <a:t>work</a:t>
            </a:r>
            <a:r>
              <a:rPr lang="fr-FR" sz="4900" dirty="0" smtClean="0"/>
              <a:t> </a:t>
            </a:r>
            <a:r>
              <a:rPr lang="fr-FR" sz="31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(but </a:t>
            </a:r>
            <a:r>
              <a:rPr lang="fr-FR" sz="31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they’re</a:t>
            </a:r>
            <a:r>
              <a:rPr lang="fr-FR" sz="31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not mine </a:t>
            </a:r>
            <a:r>
              <a:rPr lang="fr-FR" sz="31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fr-FR" sz="2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1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16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13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1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11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fr-FR" sz="2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31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not a </a:t>
            </a:r>
            <a:r>
              <a:rPr lang="fr-FR" sz="31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big</a:t>
            </a:r>
            <a:r>
              <a:rPr lang="fr-FR" sz="31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deal)</a:t>
            </a:r>
            <a:endParaRPr lang="es-ES" sz="3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6396" y="2472992"/>
            <a:ext cx="10131425" cy="3649133"/>
          </a:xfrm>
        </p:spPr>
        <p:txBody>
          <a:bodyPr/>
          <a:lstStyle/>
          <a:p>
            <a:r>
              <a:rPr lang="fr-FR" dirty="0" smtClean="0"/>
              <a:t>EasyShopping2020												 by K. </a:t>
            </a:r>
            <a:r>
              <a:rPr lang="fr-FR" dirty="0" err="1" smtClean="0"/>
              <a:t>Ronenburg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GoGoBoomer2019 												by E. </a:t>
            </a:r>
            <a:r>
              <a:rPr lang="fr-FR" dirty="0" err="1" smtClean="0"/>
              <a:t>Lonmusk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GoldenShoppingExperience2018									by K. </a:t>
            </a:r>
            <a:r>
              <a:rPr lang="fr-FR" dirty="0" err="1" smtClean="0"/>
              <a:t>Arim</a:t>
            </a:r>
            <a:r>
              <a:rPr lang="fr-FR" dirty="0" smtClean="0"/>
              <a:t>-Benzema</a:t>
            </a:r>
          </a:p>
          <a:p>
            <a:endParaRPr lang="fr-FR" dirty="0" smtClean="0"/>
          </a:p>
          <a:p>
            <a:r>
              <a:rPr lang="fr-FR" dirty="0" smtClean="0"/>
              <a:t>DreamCart2017 													by W. </a:t>
            </a:r>
            <a:r>
              <a:rPr lang="fr-FR" dirty="0" err="1" smtClean="0"/>
              <a:t>Allis</a:t>
            </a:r>
            <a:r>
              <a:rPr lang="fr-FR" dirty="0" smtClean="0"/>
              <a:t> &amp; F. </a:t>
            </a:r>
            <a:r>
              <a:rPr lang="fr-FR" dirty="0" err="1"/>
              <a:t>U</a:t>
            </a:r>
            <a:r>
              <a:rPr lang="fr-FR" dirty="0" err="1" smtClean="0"/>
              <a:t>tuna</a:t>
            </a:r>
            <a:endParaRPr lang="fr-FR" dirty="0" smtClean="0"/>
          </a:p>
          <a:p>
            <a:endParaRPr lang="fr-FR" dirty="0" smtClean="0"/>
          </a:p>
          <a:p>
            <a:endParaRPr lang="es-E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73" y="4785099"/>
            <a:ext cx="2494054" cy="18687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87" y="3196516"/>
            <a:ext cx="2613641" cy="14701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62" y="4338728"/>
            <a:ext cx="2233978" cy="14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failed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 : </a:t>
            </a:r>
            <a:br>
              <a:rPr lang="fr-FR" dirty="0" smtClean="0"/>
            </a:br>
            <a:r>
              <a:rPr lang="fr-FR" dirty="0" err="1" smtClean="0">
                <a:solidFill>
                  <a:schemeClr val="tx2">
                    <a:lumMod val="10000"/>
                  </a:schemeClr>
                </a:solidFill>
              </a:rPr>
              <a:t>Elderly</a:t>
            </a:r>
            <a:r>
              <a:rPr lang="fr-FR" dirty="0" smtClean="0">
                <a:solidFill>
                  <a:schemeClr val="tx2">
                    <a:lumMod val="10000"/>
                  </a:schemeClr>
                </a:solidFill>
              </a:rPr>
              <a:t> kart double </a:t>
            </a:r>
            <a:r>
              <a:rPr lang="fr-FR" dirty="0" err="1" smtClean="0">
                <a:solidFill>
                  <a:schemeClr val="tx2">
                    <a:lumMod val="10000"/>
                  </a:schemeClr>
                </a:solidFill>
              </a:rPr>
              <a:t>dash</a:t>
            </a:r>
            <a:r>
              <a:rPr lang="fr-FR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fr-FR" dirty="0" smtClean="0"/>
              <a:t>&amp; </a:t>
            </a:r>
            <a:r>
              <a:rPr lang="fr-FR" dirty="0" smtClean="0">
                <a:solidFill>
                  <a:srgbClr val="00B0F0"/>
                </a:solidFill>
              </a:rPr>
              <a:t>Deathsteed91</a:t>
            </a:r>
            <a:r>
              <a:rPr lang="fr-FR" dirty="0" smtClean="0"/>
              <a:t> </a:t>
            </a:r>
            <a:endParaRPr lang="es-E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07332" y="3966632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200" dirty="0"/>
              <a:t>	</a:t>
            </a:r>
            <a:r>
              <a:rPr lang="fr-FR" sz="1200" dirty="0" smtClean="0"/>
              <a:t>		Andrew </a:t>
            </a:r>
            <a:r>
              <a:rPr lang="fr-FR" sz="1200" dirty="0" err="1" smtClean="0"/>
              <a:t>is</a:t>
            </a:r>
            <a:r>
              <a:rPr lang="fr-FR" sz="1200" dirty="0" smtClean="0"/>
              <a:t> </a:t>
            </a:r>
            <a:r>
              <a:rPr lang="fr-FR" sz="1200" dirty="0" err="1" smtClean="0"/>
              <a:t>just</a:t>
            </a:r>
            <a:r>
              <a:rPr lang="fr-FR" sz="1200" dirty="0" smtClean="0"/>
              <a:t> </a:t>
            </a:r>
            <a:r>
              <a:rPr lang="fr-FR" sz="1200" dirty="0" err="1" smtClean="0"/>
              <a:t>too</a:t>
            </a:r>
            <a:r>
              <a:rPr lang="fr-FR" sz="1200" dirty="0" smtClean="0"/>
              <a:t> </a:t>
            </a:r>
            <a:r>
              <a:rPr lang="fr-FR" sz="1200" dirty="0" err="1" smtClean="0"/>
              <a:t>creative</a:t>
            </a:r>
            <a:r>
              <a:rPr lang="fr-FR" sz="1200" dirty="0" smtClean="0"/>
              <a:t>, </a:t>
            </a:r>
            <a:r>
              <a:rPr lang="fr-FR" sz="1200" dirty="0" err="1" smtClean="0"/>
              <a:t>be</a:t>
            </a:r>
            <a:r>
              <a:rPr lang="fr-FR" sz="1200" dirty="0" smtClean="0"/>
              <a:t> </a:t>
            </a:r>
            <a:r>
              <a:rPr lang="fr-FR" sz="1200" dirty="0" err="1" smtClean="0"/>
              <a:t>kind</a:t>
            </a:r>
            <a:r>
              <a:rPr lang="fr-FR" sz="1200" dirty="0" smtClean="0"/>
              <a:t> to </a:t>
            </a:r>
            <a:r>
              <a:rPr lang="fr-FR" sz="1200" dirty="0" err="1" smtClean="0"/>
              <a:t>him</a:t>
            </a:r>
            <a:endParaRPr lang="es-ES" sz="1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29" y="2411064"/>
            <a:ext cx="3111137" cy="31111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2406709"/>
            <a:ext cx="4669972" cy="3113315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1423852" y="3963366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13441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real deal : AUTOcart2021™</a:t>
            </a:r>
            <a:endParaRPr lang="es-ES" dirty="0"/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5" y="1630438"/>
            <a:ext cx="8420812" cy="454493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rot="746480">
            <a:off x="9440091" y="2403565"/>
            <a:ext cx="284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9/10 </a:t>
            </a:r>
            <a:r>
              <a:rPr lang="fr-FR" dirty="0" err="1" smtClean="0"/>
              <a:t>Grandmas</a:t>
            </a:r>
            <a:r>
              <a:rPr lang="fr-FR" dirty="0" smtClean="0"/>
              <a:t> </a:t>
            </a:r>
            <a:r>
              <a:rPr lang="fr-FR" dirty="0" err="1" smtClean="0"/>
              <a:t>recommend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shopping </a:t>
            </a:r>
            <a:r>
              <a:rPr lang="fr-FR" dirty="0" err="1" smtClean="0"/>
              <a:t>cart</a:t>
            </a:r>
            <a:endParaRPr lang="es-ES" dirty="0"/>
          </a:p>
        </p:txBody>
      </p:sp>
      <p:sp>
        <p:nvSpPr>
          <p:cNvPr id="6" name="ZoneTexte 5"/>
          <p:cNvSpPr txBox="1"/>
          <p:nvPr/>
        </p:nvSpPr>
        <p:spPr>
          <a:xfrm rot="21311429">
            <a:off x="9583830" y="4111250"/>
            <a:ext cx="2204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5 Stars – </a:t>
            </a:r>
            <a:r>
              <a:rPr lang="fr-FR" sz="2000" dirty="0" err="1" smtClean="0"/>
              <a:t>Gramps</a:t>
            </a:r>
            <a:r>
              <a:rPr lang="fr-FR" sz="2000" dirty="0" smtClean="0"/>
              <a:t> </a:t>
            </a:r>
            <a:r>
              <a:rPr lang="fr-FR" sz="1600" dirty="0" smtClean="0"/>
              <a:t>: </a:t>
            </a:r>
          </a:p>
          <a:p>
            <a:r>
              <a:rPr lang="fr-FR" sz="1600" dirty="0" err="1" smtClean="0"/>
              <a:t>I’ve</a:t>
            </a:r>
            <a:r>
              <a:rPr lang="fr-FR" sz="1600" dirty="0" smtClean="0"/>
              <a:t> </a:t>
            </a:r>
            <a:r>
              <a:rPr lang="fr-FR" sz="1600" dirty="0" err="1" smtClean="0"/>
              <a:t>never</a:t>
            </a:r>
            <a:r>
              <a:rPr lang="fr-FR" sz="1600" dirty="0" smtClean="0"/>
              <a:t> </a:t>
            </a:r>
            <a:r>
              <a:rPr lang="fr-FR" sz="1600" dirty="0" err="1" smtClean="0"/>
              <a:t>felt</a:t>
            </a:r>
            <a:r>
              <a:rPr lang="fr-FR" sz="1600" dirty="0" smtClean="0"/>
              <a:t> a shopping </a:t>
            </a:r>
            <a:r>
              <a:rPr lang="fr-FR" sz="1600" dirty="0" err="1" smtClean="0"/>
              <a:t>experience</a:t>
            </a:r>
            <a:r>
              <a:rPr lang="fr-FR" sz="1600" dirty="0" smtClean="0"/>
              <a:t> </a:t>
            </a:r>
            <a:r>
              <a:rPr lang="fr-FR" sz="1600" dirty="0" err="1" smtClean="0"/>
              <a:t>this</a:t>
            </a:r>
            <a:r>
              <a:rPr lang="fr-FR" sz="1600" dirty="0" smtClean="0"/>
              <a:t> good </a:t>
            </a:r>
            <a:r>
              <a:rPr lang="fr-FR" sz="1600" dirty="0" err="1" smtClean="0"/>
              <a:t>before</a:t>
            </a:r>
            <a:r>
              <a:rPr lang="fr-FR" sz="1600" dirty="0" smtClean="0"/>
              <a:t> !</a:t>
            </a:r>
          </a:p>
          <a:p>
            <a:r>
              <a:rPr lang="fr-FR" sz="1600" dirty="0" smtClean="0"/>
              <a:t>100% </a:t>
            </a:r>
            <a:r>
              <a:rPr lang="fr-FR" sz="1600" dirty="0" err="1" smtClean="0"/>
              <a:t>Would</a:t>
            </a:r>
            <a:r>
              <a:rPr lang="fr-FR" sz="1600" dirty="0" smtClean="0"/>
              <a:t> drift </a:t>
            </a:r>
            <a:r>
              <a:rPr lang="fr-FR" sz="1600" dirty="0" err="1" smtClean="0"/>
              <a:t>again</a:t>
            </a:r>
            <a:endParaRPr lang="es-ES" sz="1600" dirty="0"/>
          </a:p>
        </p:txBody>
      </p:sp>
      <p:sp>
        <p:nvSpPr>
          <p:cNvPr id="7" name="Étoile à 5 branches 6"/>
          <p:cNvSpPr/>
          <p:nvPr/>
        </p:nvSpPr>
        <p:spPr>
          <a:xfrm>
            <a:off x="9403904" y="3532910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Étoile à 5 branches 7"/>
          <p:cNvSpPr/>
          <p:nvPr/>
        </p:nvSpPr>
        <p:spPr>
          <a:xfrm>
            <a:off x="9721769" y="3659185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Étoile à 5 branches 8"/>
          <p:cNvSpPr/>
          <p:nvPr/>
        </p:nvSpPr>
        <p:spPr>
          <a:xfrm>
            <a:off x="10061402" y="3545970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Étoile à 5 branches 9"/>
          <p:cNvSpPr/>
          <p:nvPr/>
        </p:nvSpPr>
        <p:spPr>
          <a:xfrm>
            <a:off x="10392326" y="3650474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Étoile à 5 branches 10"/>
          <p:cNvSpPr/>
          <p:nvPr/>
        </p:nvSpPr>
        <p:spPr>
          <a:xfrm>
            <a:off x="10749379" y="3528554"/>
            <a:ext cx="544553" cy="435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Émoticône 11"/>
          <p:cNvSpPr/>
          <p:nvPr/>
        </p:nvSpPr>
        <p:spPr>
          <a:xfrm>
            <a:off x="10749379" y="1454331"/>
            <a:ext cx="841730" cy="836023"/>
          </a:xfrm>
          <a:prstGeom prst="smileyFac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Étoile à 4 branches 12"/>
          <p:cNvSpPr/>
          <p:nvPr/>
        </p:nvSpPr>
        <p:spPr>
          <a:xfrm>
            <a:off x="2743200" y="3963982"/>
            <a:ext cx="1341120" cy="1499583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Étoile à 4 branches 13"/>
          <p:cNvSpPr/>
          <p:nvPr/>
        </p:nvSpPr>
        <p:spPr>
          <a:xfrm>
            <a:off x="6152605" y="2726730"/>
            <a:ext cx="1341120" cy="1499583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Étoile à 4 branches 14"/>
          <p:cNvSpPr/>
          <p:nvPr/>
        </p:nvSpPr>
        <p:spPr>
          <a:xfrm>
            <a:off x="3504524" y="2502386"/>
            <a:ext cx="478196" cy="584319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Étoile à 4 branches 15"/>
          <p:cNvSpPr/>
          <p:nvPr/>
        </p:nvSpPr>
        <p:spPr>
          <a:xfrm>
            <a:off x="4856478" y="4382608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Étoile à 4 branches 16"/>
          <p:cNvSpPr/>
          <p:nvPr/>
        </p:nvSpPr>
        <p:spPr>
          <a:xfrm>
            <a:off x="4774257" y="2709972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Étoile à 4 branches 17"/>
          <p:cNvSpPr/>
          <p:nvPr/>
        </p:nvSpPr>
        <p:spPr>
          <a:xfrm>
            <a:off x="4013389" y="3619766"/>
            <a:ext cx="523968" cy="514265"/>
          </a:xfrm>
          <a:prstGeom prst="star4">
            <a:avLst>
              <a:gd name="adj" fmla="val 1447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Étoile à 4 branches 18"/>
          <p:cNvSpPr/>
          <p:nvPr/>
        </p:nvSpPr>
        <p:spPr>
          <a:xfrm>
            <a:off x="5437584" y="3763684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Étoile à 4 branches 19"/>
          <p:cNvSpPr/>
          <p:nvPr/>
        </p:nvSpPr>
        <p:spPr>
          <a:xfrm>
            <a:off x="5384124" y="5179187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Étoile à 4 branches 20"/>
          <p:cNvSpPr/>
          <p:nvPr/>
        </p:nvSpPr>
        <p:spPr>
          <a:xfrm>
            <a:off x="6376850" y="4340498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Étoile à 4 branches 21"/>
          <p:cNvSpPr/>
          <p:nvPr/>
        </p:nvSpPr>
        <p:spPr>
          <a:xfrm>
            <a:off x="5638583" y="3033680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Étoile à 4 branches 22"/>
          <p:cNvSpPr/>
          <p:nvPr/>
        </p:nvSpPr>
        <p:spPr>
          <a:xfrm>
            <a:off x="4072032" y="4701680"/>
            <a:ext cx="523968" cy="514265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19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short - </a:t>
            </a:r>
            <a:r>
              <a:rPr lang="fr-FR" dirty="0" err="1" smtClean="0"/>
              <a:t>Inclusivity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keyword</a:t>
            </a:r>
            <a:endParaRPr lang="es-E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1837267"/>
            <a:ext cx="10571479" cy="46651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Impaired</a:t>
            </a:r>
            <a:r>
              <a:rPr lang="fr-FR" dirty="0" smtClean="0"/>
              <a:t> ? </a:t>
            </a:r>
            <a:r>
              <a:rPr lang="fr-FR" dirty="0" err="1" smtClean="0"/>
              <a:t>Here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 custom-made version of the AUTOCART2021™ </a:t>
            </a:r>
            <a:r>
              <a:rPr lang="fr-FR" dirty="0" err="1" smtClean="0"/>
              <a:t>just</a:t>
            </a:r>
            <a:r>
              <a:rPr lang="fr-FR" dirty="0" smtClean="0"/>
              <a:t> for </a:t>
            </a:r>
            <a:r>
              <a:rPr lang="fr-FR" dirty="0" err="1" smtClean="0"/>
              <a:t>you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seat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of the </a:t>
            </a:r>
            <a:r>
              <a:rPr lang="fr-FR" dirty="0" err="1" smtClean="0"/>
              <a:t>magnificent</a:t>
            </a:r>
            <a:r>
              <a:rPr lang="fr-FR" dirty="0" smtClean="0"/>
              <a:t> </a:t>
            </a:r>
            <a:r>
              <a:rPr lang="fr-FR" dirty="0" err="1" smtClean="0"/>
              <a:t>elderly</a:t>
            </a:r>
            <a:r>
              <a:rPr lang="fr-FR" dirty="0" smtClean="0"/>
              <a:t> kart double </a:t>
            </a:r>
            <a:r>
              <a:rPr lang="fr-FR" dirty="0" err="1" smtClean="0"/>
              <a:t>dash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Not </a:t>
            </a:r>
            <a:r>
              <a:rPr lang="fr-FR" dirty="0" err="1" smtClean="0"/>
              <a:t>familiar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r>
              <a:rPr lang="fr-FR" dirty="0" smtClean="0"/>
              <a:t> ? Just </a:t>
            </a:r>
            <a:r>
              <a:rPr lang="fr-FR" dirty="0" err="1" smtClean="0"/>
              <a:t>pick</a:t>
            </a:r>
            <a:r>
              <a:rPr lang="fr-FR" dirty="0" smtClean="0"/>
              <a:t> the </a:t>
            </a:r>
            <a:r>
              <a:rPr lang="fr-FR" dirty="0" err="1" smtClean="0"/>
              <a:t>simplest</a:t>
            </a:r>
            <a:r>
              <a:rPr lang="fr-FR" dirty="0" smtClean="0"/>
              <a:t> version of AUTOCART2021™.</a:t>
            </a:r>
          </a:p>
          <a:p>
            <a:endParaRPr lang="fr-FR" dirty="0"/>
          </a:p>
          <a:p>
            <a:r>
              <a:rPr lang="fr-FR" dirty="0" err="1" smtClean="0"/>
              <a:t>Want</a:t>
            </a:r>
            <a:r>
              <a:rPr lang="fr-FR" dirty="0" smtClean="0"/>
              <a:t> help in </a:t>
            </a:r>
            <a:r>
              <a:rPr lang="fr-FR" dirty="0" err="1" smtClean="0"/>
              <a:t>writing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shopping </a:t>
            </a:r>
            <a:r>
              <a:rPr lang="fr-FR" dirty="0" err="1" smtClean="0"/>
              <a:t>list</a:t>
            </a:r>
            <a:r>
              <a:rPr lang="fr-FR" dirty="0" smtClean="0"/>
              <a:t> ? </a:t>
            </a:r>
          </a:p>
          <a:p>
            <a:r>
              <a:rPr lang="fr-FR" dirty="0" smtClean="0"/>
              <a:t>In </a:t>
            </a:r>
            <a:r>
              <a:rPr lang="fr-FR" dirty="0" err="1" smtClean="0"/>
              <a:t>reminding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of the </a:t>
            </a:r>
            <a:r>
              <a:rPr lang="fr-FR" dirty="0" err="1" smtClean="0"/>
              <a:t>groceries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forget</a:t>
            </a:r>
            <a:r>
              <a:rPr lang="fr-FR" dirty="0" smtClean="0"/>
              <a:t> to </a:t>
            </a:r>
            <a:r>
              <a:rPr lang="fr-FR" dirty="0" err="1" smtClean="0"/>
              <a:t>buy</a:t>
            </a:r>
            <a:r>
              <a:rPr lang="fr-FR" dirty="0" smtClean="0"/>
              <a:t> ? </a:t>
            </a:r>
          </a:p>
          <a:p>
            <a:r>
              <a:rPr lang="fr-FR" dirty="0" smtClean="0"/>
              <a:t>In </a:t>
            </a:r>
            <a:r>
              <a:rPr lang="fr-FR" dirty="0" err="1" smtClean="0"/>
              <a:t>pushing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extremely</a:t>
            </a:r>
            <a:r>
              <a:rPr lang="fr-FR" dirty="0" smtClean="0"/>
              <a:t> </a:t>
            </a:r>
            <a:r>
              <a:rPr lang="fr-FR" dirty="0" err="1" smtClean="0"/>
              <a:t>heavy</a:t>
            </a:r>
            <a:r>
              <a:rPr lang="fr-FR" dirty="0" smtClean="0"/>
              <a:t> </a:t>
            </a:r>
            <a:r>
              <a:rPr lang="fr-FR" dirty="0" err="1" smtClean="0"/>
              <a:t>cart</a:t>
            </a:r>
            <a:r>
              <a:rPr lang="fr-FR" dirty="0" smtClean="0"/>
              <a:t> ? </a:t>
            </a:r>
          </a:p>
          <a:p>
            <a:endParaRPr lang="fr-FR" dirty="0"/>
          </a:p>
          <a:p>
            <a:r>
              <a:rPr lang="fr-FR" sz="2800" dirty="0" smtClean="0"/>
              <a:t>There </a:t>
            </a:r>
            <a:r>
              <a:rPr lang="fr-FR" sz="2800" dirty="0" err="1" smtClean="0"/>
              <a:t>is</a:t>
            </a:r>
            <a:r>
              <a:rPr lang="fr-FR" sz="2800" dirty="0" smtClean="0"/>
              <a:t> an AUTOCART2021™ for </a:t>
            </a:r>
            <a:r>
              <a:rPr lang="fr-FR" sz="2800" dirty="0" err="1" smtClean="0"/>
              <a:t>each</a:t>
            </a:r>
            <a:r>
              <a:rPr lang="fr-FR" sz="2800" dirty="0" smtClean="0"/>
              <a:t> one of </a:t>
            </a:r>
            <a:r>
              <a:rPr lang="fr-FR" sz="2800" dirty="0" err="1" smtClean="0"/>
              <a:t>you</a:t>
            </a:r>
            <a:r>
              <a:rPr lang="fr-FR" sz="2800" dirty="0" smtClean="0"/>
              <a:t>. There </a:t>
            </a:r>
            <a:r>
              <a:rPr lang="fr-FR" sz="2800" dirty="0" err="1" smtClean="0"/>
              <a:t>is</a:t>
            </a:r>
            <a:r>
              <a:rPr lang="fr-FR" sz="2800" dirty="0" smtClean="0"/>
              <a:t> an AUTOCART2021™ in </a:t>
            </a:r>
            <a:r>
              <a:rPr lang="fr-FR" sz="2800" dirty="0" err="1" smtClean="0"/>
              <a:t>each</a:t>
            </a:r>
            <a:r>
              <a:rPr lang="fr-FR" sz="2800" dirty="0" smtClean="0"/>
              <a:t> one of us.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20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9944" y="202294"/>
            <a:ext cx="10131425" cy="1456267"/>
          </a:xfrm>
        </p:spPr>
        <p:txBody>
          <a:bodyPr>
            <a:normAutofit/>
          </a:bodyPr>
          <a:lstStyle/>
          <a:p>
            <a:r>
              <a:rPr lang="fr-FR" sz="4800" dirty="0" smtClean="0"/>
              <a:t>LAST BUT NOT LEAST</a:t>
            </a:r>
            <a:endParaRPr lang="es-ES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9943" y="1221864"/>
            <a:ext cx="10131425" cy="3649133"/>
          </a:xfrm>
        </p:spPr>
        <p:txBody>
          <a:bodyPr/>
          <a:lstStyle/>
          <a:p>
            <a:r>
              <a:rPr lang="fr-FR" sz="2400" dirty="0" smtClean="0"/>
              <a:t>0 COLTAN</a:t>
            </a:r>
          </a:p>
          <a:p>
            <a:r>
              <a:rPr lang="fr-FR" sz="2400" dirty="0" smtClean="0"/>
              <a:t>Old people </a:t>
            </a:r>
            <a:r>
              <a:rPr lang="fr-FR" sz="2400" dirty="0" err="1" smtClean="0"/>
              <a:t>helped</a:t>
            </a:r>
            <a:r>
              <a:rPr lang="fr-FR" sz="2400" dirty="0" smtClean="0"/>
              <a:t> </a:t>
            </a:r>
            <a:r>
              <a:rPr lang="fr-FR" sz="2400" dirty="0" err="1" smtClean="0"/>
              <a:t>develop</a:t>
            </a:r>
            <a:r>
              <a:rPr lang="fr-FR" sz="2400" dirty="0" smtClean="0"/>
              <a:t>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project</a:t>
            </a:r>
            <a:r>
              <a:rPr lang="fr-FR" sz="2400" dirty="0" smtClean="0"/>
              <a:t> as </a:t>
            </a:r>
            <a:r>
              <a:rPr lang="fr-FR" sz="2400" dirty="0" err="1" smtClean="0"/>
              <a:t>well</a:t>
            </a:r>
            <a:r>
              <a:rPr lang="fr-FR" sz="2400" dirty="0" smtClean="0"/>
              <a:t> ! </a:t>
            </a:r>
            <a:r>
              <a:rPr lang="fr-FR" sz="2400" dirty="0" err="1" smtClean="0"/>
              <a:t>Isn’t</a:t>
            </a:r>
            <a:r>
              <a:rPr lang="fr-FR" sz="2400" dirty="0" smtClean="0"/>
              <a:t> </a:t>
            </a:r>
            <a:r>
              <a:rPr lang="fr-FR" sz="2400" dirty="0" err="1" smtClean="0"/>
              <a:t>that</a:t>
            </a:r>
            <a:r>
              <a:rPr lang="fr-FR" sz="2400" dirty="0" smtClean="0"/>
              <a:t> </a:t>
            </a:r>
            <a:r>
              <a:rPr lang="fr-FR" sz="2400" dirty="0" err="1" smtClean="0"/>
              <a:t>amazing</a:t>
            </a:r>
            <a:r>
              <a:rPr lang="fr-FR" sz="2400" dirty="0" smtClean="0"/>
              <a:t> ?</a:t>
            </a:r>
          </a:p>
          <a:p>
            <a:r>
              <a:rPr lang="fr-FR" sz="2400" dirty="0" err="1" smtClean="0"/>
              <a:t>Impaired</a:t>
            </a:r>
            <a:r>
              <a:rPr lang="fr-FR" sz="2400" dirty="0" smtClean="0"/>
              <a:t> </a:t>
            </a:r>
            <a:r>
              <a:rPr lang="fr-FR" sz="2400" dirty="0" err="1" smtClean="0"/>
              <a:t>workers</a:t>
            </a:r>
            <a:endParaRPr lang="fr-FR" sz="2400" dirty="0" smtClean="0"/>
          </a:p>
          <a:p>
            <a:r>
              <a:rPr lang="fr-FR" sz="2400" dirty="0" smtClean="0"/>
              <a:t>0 </a:t>
            </a:r>
            <a:r>
              <a:rPr lang="fr-FR" sz="2400" dirty="0" err="1" smtClean="0"/>
              <a:t>Carbon</a:t>
            </a:r>
            <a:r>
              <a:rPr lang="fr-FR" sz="2400" dirty="0" smtClean="0"/>
              <a:t> (Leroy-</a:t>
            </a:r>
            <a:r>
              <a:rPr lang="fr-FR" sz="2400" dirty="0" err="1" smtClean="0"/>
              <a:t>Somer</a:t>
            </a:r>
            <a:r>
              <a:rPr lang="fr-FR" sz="2400" dirty="0" smtClean="0"/>
              <a:t> </a:t>
            </a:r>
            <a:r>
              <a:rPr lang="fr-FR" sz="2400" dirty="0" err="1" smtClean="0"/>
              <a:t>IMfinity</a:t>
            </a:r>
            <a:r>
              <a:rPr lang="fr-FR" sz="2400" dirty="0" smtClean="0"/>
              <a:t> </a:t>
            </a:r>
            <a:r>
              <a:rPr lang="fr-FR" sz="2400" dirty="0" err="1" smtClean="0"/>
              <a:t>async</a:t>
            </a:r>
            <a:r>
              <a:rPr lang="fr-FR" sz="2400" dirty="0" smtClean="0"/>
              <a:t> </a:t>
            </a:r>
            <a:r>
              <a:rPr lang="fr-FR" sz="2400" dirty="0" err="1" smtClean="0"/>
              <a:t>motors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recycled</a:t>
            </a:r>
            <a:r>
              <a:rPr lang="fr-FR" sz="2400" dirty="0" smtClean="0"/>
              <a:t> </a:t>
            </a:r>
            <a:r>
              <a:rPr lang="fr-FR" sz="2400" dirty="0" err="1" smtClean="0"/>
              <a:t>materials</a:t>
            </a:r>
            <a:r>
              <a:rPr lang="fr-FR" sz="2400" dirty="0" smtClean="0"/>
              <a:t>)</a:t>
            </a:r>
          </a:p>
          <a:p>
            <a:r>
              <a:rPr lang="fr-FR" sz="2400" dirty="0" err="1" smtClean="0"/>
              <a:t>Totally</a:t>
            </a:r>
            <a:r>
              <a:rPr lang="fr-FR" sz="2400" dirty="0" smtClean="0"/>
              <a:t> free </a:t>
            </a:r>
            <a:r>
              <a:rPr lang="fr-FR" sz="2400" dirty="0" err="1" smtClean="0"/>
              <a:t>thanks</a:t>
            </a:r>
            <a:r>
              <a:rPr lang="fr-FR" sz="2400" dirty="0" smtClean="0"/>
              <a:t> to </a:t>
            </a:r>
            <a:r>
              <a:rPr lang="fr-FR" sz="2400" dirty="0" err="1" smtClean="0"/>
              <a:t>our</a:t>
            </a:r>
            <a:r>
              <a:rPr lang="fr-FR" sz="2400" dirty="0" smtClean="0"/>
              <a:t> sponsors : </a:t>
            </a:r>
          </a:p>
          <a:p>
            <a:endParaRPr lang="es-E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2" y="4291810"/>
            <a:ext cx="2127567" cy="21275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16" y="4206241"/>
            <a:ext cx="3553024" cy="19985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88" y="5342246"/>
            <a:ext cx="2413596" cy="136190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747" y="3661846"/>
            <a:ext cx="3163284" cy="154368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006498" y="6419377"/>
            <a:ext cx="3362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I </a:t>
            </a:r>
            <a:r>
              <a:rPr lang="fr-FR" sz="1100" dirty="0" err="1" smtClean="0"/>
              <a:t>will</a:t>
            </a:r>
            <a:r>
              <a:rPr lang="fr-FR" sz="1100" dirty="0" smtClean="0"/>
              <a:t> put the links in the description of the </a:t>
            </a:r>
            <a:r>
              <a:rPr lang="fr-FR" sz="1100" dirty="0" err="1" smtClean="0"/>
              <a:t>video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9797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Céleste</Template>
  <TotalTime>585</TotalTime>
  <Words>329</Words>
  <Application>Microsoft Office PowerPoint</Application>
  <PresentationFormat>Grand écran</PresentationFormat>
  <Paragraphs>53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Céleste</vt:lpstr>
      <vt:lpstr>AUTOCART2021™</vt:lpstr>
      <vt:lpstr>An inclusivity challenge, a tech dare </vt:lpstr>
      <vt:lpstr>The age-old tradition vs modernity dilemma </vt:lpstr>
      <vt:lpstr>A little teaser to the autocart2021…</vt:lpstr>
      <vt:lpstr>various solutions that could also work (but they’re not mine soooooo not a big deal)</vt:lpstr>
      <vt:lpstr>two examples of failed projects :  Elderly kart double dash &amp; Deathsteed91 </vt:lpstr>
      <vt:lpstr>The real deal : AUTOcart2021™</vt:lpstr>
      <vt:lpstr>In short - Inclusivity was our keyword</vt:lpstr>
      <vt:lpstr>LAST BUT NOT LEAST</vt:lpstr>
      <vt:lpstr>THANKS everyone for your attention, have a great day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AUTOCART2021™</dc:title>
  <dc:creator>Guillaume</dc:creator>
  <cp:lastModifiedBy>Guillaume</cp:lastModifiedBy>
  <cp:revision>15</cp:revision>
  <dcterms:created xsi:type="dcterms:W3CDTF">2021-05-19T22:12:24Z</dcterms:created>
  <dcterms:modified xsi:type="dcterms:W3CDTF">2021-05-20T07:57:42Z</dcterms:modified>
</cp:coreProperties>
</file>